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diagrams/colors1.xml" ContentType="application/vnd.openxmlformats-officedocument.drawingml.diagramColors+xml"/>
  <Override PartName="/ppt/diagrams/colors2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22EA136-FDC5-47E1-9857-C6CE4B719808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436C5540-C7EB-4612-B8B2-9D0CE6FE3F3E}">
      <dgm:prSet phldrT="[Текст]"/>
      <dgm:spPr/>
      <dgm:t>
        <a:bodyPr/>
        <a:lstStyle/>
        <a:p>
          <a:r>
            <a:rPr lang="ru-RU" dirty="0" smtClean="0"/>
            <a:t>Ограничение вредного воздействия компьютера на ребенка</a:t>
          </a:r>
          <a:endParaRPr lang="ru-RU" dirty="0"/>
        </a:p>
      </dgm:t>
    </dgm:pt>
    <dgm:pt modelId="{8DC207CE-828A-4063-B279-9A66DC3A6916}" type="parTrans" cxnId="{2B8EF91F-8542-445D-895E-4D8D411ABBF0}">
      <dgm:prSet/>
      <dgm:spPr/>
      <dgm:t>
        <a:bodyPr/>
        <a:lstStyle/>
        <a:p>
          <a:endParaRPr lang="ru-RU"/>
        </a:p>
      </dgm:t>
    </dgm:pt>
    <dgm:pt modelId="{90922FF8-0193-4B8A-A697-F0ED21EC8E51}" type="sibTrans" cxnId="{2B8EF91F-8542-445D-895E-4D8D411ABBF0}">
      <dgm:prSet/>
      <dgm:spPr/>
      <dgm:t>
        <a:bodyPr/>
        <a:lstStyle/>
        <a:p>
          <a:endParaRPr lang="ru-RU"/>
        </a:p>
      </dgm:t>
    </dgm:pt>
    <dgm:pt modelId="{94C3357A-F2A1-4179-867E-B640B29A776C}">
      <dgm:prSet phldrT="[Текст]"/>
      <dgm:spPr/>
      <dgm:t>
        <a:bodyPr/>
        <a:lstStyle/>
        <a:p>
          <a:r>
            <a:rPr lang="ru-RU" dirty="0" smtClean="0"/>
            <a:t>Санитарно-гигиенические нормы</a:t>
          </a:r>
          <a:endParaRPr lang="ru-RU" dirty="0"/>
        </a:p>
      </dgm:t>
    </dgm:pt>
    <dgm:pt modelId="{C9C98CFD-BF99-4D89-8421-A252F1D77246}" type="parTrans" cxnId="{950983EC-F615-41B0-AEFB-A3D87FF5934B}">
      <dgm:prSet/>
      <dgm:spPr/>
      <dgm:t>
        <a:bodyPr/>
        <a:lstStyle/>
        <a:p>
          <a:endParaRPr lang="ru-RU"/>
        </a:p>
      </dgm:t>
    </dgm:pt>
    <dgm:pt modelId="{02CBB07F-FA4A-4B28-80CD-83790D62A7CF}" type="sibTrans" cxnId="{950983EC-F615-41B0-AEFB-A3D87FF5934B}">
      <dgm:prSet/>
      <dgm:spPr/>
      <dgm:t>
        <a:bodyPr/>
        <a:lstStyle/>
        <a:p>
          <a:endParaRPr lang="ru-RU"/>
        </a:p>
      </dgm:t>
    </dgm:pt>
    <dgm:pt modelId="{63BD115E-2B2E-42C5-8C95-8D2EB15F5442}">
      <dgm:prSet phldrT="[Текст]"/>
      <dgm:spPr/>
      <dgm:t>
        <a:bodyPr/>
        <a:lstStyle/>
        <a:p>
          <a:r>
            <a:rPr lang="ru-RU" dirty="0" smtClean="0"/>
            <a:t>Информационная безопасность</a:t>
          </a:r>
          <a:endParaRPr lang="ru-RU" dirty="0"/>
        </a:p>
      </dgm:t>
    </dgm:pt>
    <dgm:pt modelId="{6CDACB56-04E6-45B3-86BB-2271A42D7315}" type="parTrans" cxnId="{198FB132-F725-4FB3-87AC-9F5B82B2A14F}">
      <dgm:prSet/>
      <dgm:spPr/>
      <dgm:t>
        <a:bodyPr/>
        <a:lstStyle/>
        <a:p>
          <a:endParaRPr lang="ru-RU"/>
        </a:p>
      </dgm:t>
    </dgm:pt>
    <dgm:pt modelId="{E5453FB5-1B34-4BFC-AEC1-DFE7344589DD}" type="sibTrans" cxnId="{198FB132-F725-4FB3-87AC-9F5B82B2A14F}">
      <dgm:prSet/>
      <dgm:spPr/>
      <dgm:t>
        <a:bodyPr/>
        <a:lstStyle/>
        <a:p>
          <a:endParaRPr lang="ru-RU"/>
        </a:p>
      </dgm:t>
    </dgm:pt>
    <dgm:pt modelId="{D5D961E2-FD4D-46B6-9665-74ED0C285C72}" type="pres">
      <dgm:prSet presAssocID="{B22EA136-FDC5-47E1-9857-C6CE4B719808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4B152653-4B96-4CE5-B3EA-AF31CF2041A0}" type="pres">
      <dgm:prSet presAssocID="{436C5540-C7EB-4612-B8B2-9D0CE6FE3F3E}" presName="hierRoot1" presStyleCnt="0"/>
      <dgm:spPr/>
    </dgm:pt>
    <dgm:pt modelId="{66840348-80FB-434A-A0EA-5B2E4AD16FE8}" type="pres">
      <dgm:prSet presAssocID="{436C5540-C7EB-4612-B8B2-9D0CE6FE3F3E}" presName="composite" presStyleCnt="0"/>
      <dgm:spPr/>
    </dgm:pt>
    <dgm:pt modelId="{8926D2F4-14A4-4CB9-9520-7ECD079C4383}" type="pres">
      <dgm:prSet presAssocID="{436C5540-C7EB-4612-B8B2-9D0CE6FE3F3E}" presName="background" presStyleLbl="node0" presStyleIdx="0" presStyleCnt="1"/>
      <dgm:spPr/>
    </dgm:pt>
    <dgm:pt modelId="{6259D29E-8007-4989-9D43-1A55EA842DF1}" type="pres">
      <dgm:prSet presAssocID="{436C5540-C7EB-4612-B8B2-9D0CE6FE3F3E}" presName="text" presStyleLbl="fgAcc0" presStyleIdx="0" presStyleCnt="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D316979F-467B-49AF-B31B-8E423C282F62}" type="pres">
      <dgm:prSet presAssocID="{436C5540-C7EB-4612-B8B2-9D0CE6FE3F3E}" presName="hierChild2" presStyleCnt="0"/>
      <dgm:spPr/>
    </dgm:pt>
    <dgm:pt modelId="{0C8BABFE-AF36-4B97-9A05-9E4F27288D07}" type="pres">
      <dgm:prSet presAssocID="{C9C98CFD-BF99-4D89-8421-A252F1D77246}" presName="Name10" presStyleLbl="parChTrans1D2" presStyleIdx="0" presStyleCnt="2"/>
      <dgm:spPr/>
    </dgm:pt>
    <dgm:pt modelId="{6D184913-5E84-4B39-9B34-E4D997BCAAE2}" type="pres">
      <dgm:prSet presAssocID="{94C3357A-F2A1-4179-867E-B640B29A776C}" presName="hierRoot2" presStyleCnt="0"/>
      <dgm:spPr/>
    </dgm:pt>
    <dgm:pt modelId="{88384722-E906-4586-85CC-32D39E462214}" type="pres">
      <dgm:prSet presAssocID="{94C3357A-F2A1-4179-867E-B640B29A776C}" presName="composite2" presStyleCnt="0"/>
      <dgm:spPr/>
    </dgm:pt>
    <dgm:pt modelId="{8E070E10-584B-41DD-ACB9-B08C12EF5AAB}" type="pres">
      <dgm:prSet presAssocID="{94C3357A-F2A1-4179-867E-B640B29A776C}" presName="background2" presStyleLbl="node2" presStyleIdx="0" presStyleCnt="2"/>
      <dgm:spPr/>
    </dgm:pt>
    <dgm:pt modelId="{B3924C72-8150-4E5A-A0C2-0DAF0DF05781}" type="pres">
      <dgm:prSet presAssocID="{94C3357A-F2A1-4179-867E-B640B29A776C}" presName="text2" presStyleLbl="fgAcc2" presStyleIdx="0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725572B9-A9E3-4DD5-B5E0-E673D9821D87}" type="pres">
      <dgm:prSet presAssocID="{94C3357A-F2A1-4179-867E-B640B29A776C}" presName="hierChild3" presStyleCnt="0"/>
      <dgm:spPr/>
    </dgm:pt>
    <dgm:pt modelId="{04D4FAAE-BAA7-4A1E-BD9E-5C59AC1DFDB7}" type="pres">
      <dgm:prSet presAssocID="{6CDACB56-04E6-45B3-86BB-2271A42D7315}" presName="Name10" presStyleLbl="parChTrans1D2" presStyleIdx="1" presStyleCnt="2"/>
      <dgm:spPr/>
    </dgm:pt>
    <dgm:pt modelId="{F5E44E11-01BD-4107-9CDD-73703C94D582}" type="pres">
      <dgm:prSet presAssocID="{63BD115E-2B2E-42C5-8C95-8D2EB15F5442}" presName="hierRoot2" presStyleCnt="0"/>
      <dgm:spPr/>
    </dgm:pt>
    <dgm:pt modelId="{05AD22A2-66DA-465B-9051-99BF6EBFBDBB}" type="pres">
      <dgm:prSet presAssocID="{63BD115E-2B2E-42C5-8C95-8D2EB15F5442}" presName="composite2" presStyleCnt="0"/>
      <dgm:spPr/>
    </dgm:pt>
    <dgm:pt modelId="{F01D8E00-0296-4E26-AC8A-D61A6E0C83B7}" type="pres">
      <dgm:prSet presAssocID="{63BD115E-2B2E-42C5-8C95-8D2EB15F5442}" presName="background2" presStyleLbl="node2" presStyleIdx="1" presStyleCnt="2"/>
      <dgm:spPr/>
    </dgm:pt>
    <dgm:pt modelId="{F94DB260-16EE-4B57-8D21-34F8C5C157C1}" type="pres">
      <dgm:prSet presAssocID="{63BD115E-2B2E-42C5-8C95-8D2EB15F5442}" presName="text2" presStyleLbl="fgAcc2" presStyleIdx="1" presStyleCnt="2">
        <dgm:presLayoutVars>
          <dgm:chPref val="3"/>
        </dgm:presLayoutVars>
      </dgm:prSet>
      <dgm:spPr/>
    </dgm:pt>
    <dgm:pt modelId="{83EBF390-816F-4FCC-BB43-D7460610C9E8}" type="pres">
      <dgm:prSet presAssocID="{63BD115E-2B2E-42C5-8C95-8D2EB15F5442}" presName="hierChild3" presStyleCnt="0"/>
      <dgm:spPr/>
    </dgm:pt>
  </dgm:ptLst>
  <dgm:cxnLst>
    <dgm:cxn modelId="{950983EC-F615-41B0-AEFB-A3D87FF5934B}" srcId="{436C5540-C7EB-4612-B8B2-9D0CE6FE3F3E}" destId="{94C3357A-F2A1-4179-867E-B640B29A776C}" srcOrd="0" destOrd="0" parTransId="{C9C98CFD-BF99-4D89-8421-A252F1D77246}" sibTransId="{02CBB07F-FA4A-4B28-80CD-83790D62A7CF}"/>
    <dgm:cxn modelId="{012155DA-03E5-4525-9AF0-A8C6A5AD4833}" type="presOf" srcId="{6CDACB56-04E6-45B3-86BB-2271A42D7315}" destId="{04D4FAAE-BAA7-4A1E-BD9E-5C59AC1DFDB7}" srcOrd="0" destOrd="0" presId="urn:microsoft.com/office/officeart/2005/8/layout/hierarchy1"/>
    <dgm:cxn modelId="{818CC945-8667-40F3-8C59-A2D5F97F3866}" type="presOf" srcId="{63BD115E-2B2E-42C5-8C95-8D2EB15F5442}" destId="{F94DB260-16EE-4B57-8D21-34F8C5C157C1}" srcOrd="0" destOrd="0" presId="urn:microsoft.com/office/officeart/2005/8/layout/hierarchy1"/>
    <dgm:cxn modelId="{198FB132-F725-4FB3-87AC-9F5B82B2A14F}" srcId="{436C5540-C7EB-4612-B8B2-9D0CE6FE3F3E}" destId="{63BD115E-2B2E-42C5-8C95-8D2EB15F5442}" srcOrd="1" destOrd="0" parTransId="{6CDACB56-04E6-45B3-86BB-2271A42D7315}" sibTransId="{E5453FB5-1B34-4BFC-AEC1-DFE7344589DD}"/>
    <dgm:cxn modelId="{37B1E44F-B2CB-499A-9B90-08F6050B2DB4}" type="presOf" srcId="{B22EA136-FDC5-47E1-9857-C6CE4B719808}" destId="{D5D961E2-FD4D-46B6-9665-74ED0C285C72}" srcOrd="0" destOrd="0" presId="urn:microsoft.com/office/officeart/2005/8/layout/hierarchy1"/>
    <dgm:cxn modelId="{7E9005B9-9D77-4270-94DC-880254F93DBB}" type="presOf" srcId="{94C3357A-F2A1-4179-867E-B640B29A776C}" destId="{B3924C72-8150-4E5A-A0C2-0DAF0DF05781}" srcOrd="0" destOrd="0" presId="urn:microsoft.com/office/officeart/2005/8/layout/hierarchy1"/>
    <dgm:cxn modelId="{2B8EF91F-8542-445D-895E-4D8D411ABBF0}" srcId="{B22EA136-FDC5-47E1-9857-C6CE4B719808}" destId="{436C5540-C7EB-4612-B8B2-9D0CE6FE3F3E}" srcOrd="0" destOrd="0" parTransId="{8DC207CE-828A-4063-B279-9A66DC3A6916}" sibTransId="{90922FF8-0193-4B8A-A697-F0ED21EC8E51}"/>
    <dgm:cxn modelId="{EADEC7F8-C99F-4CEF-B90C-9185274374EC}" type="presOf" srcId="{436C5540-C7EB-4612-B8B2-9D0CE6FE3F3E}" destId="{6259D29E-8007-4989-9D43-1A55EA842DF1}" srcOrd="0" destOrd="0" presId="urn:microsoft.com/office/officeart/2005/8/layout/hierarchy1"/>
    <dgm:cxn modelId="{CC5D4D5A-DD1A-48A8-B9ED-F6F994FEE4AE}" type="presOf" srcId="{C9C98CFD-BF99-4D89-8421-A252F1D77246}" destId="{0C8BABFE-AF36-4B97-9A05-9E4F27288D07}" srcOrd="0" destOrd="0" presId="urn:microsoft.com/office/officeart/2005/8/layout/hierarchy1"/>
    <dgm:cxn modelId="{B82F3122-4454-471F-88A3-548E79595AE3}" type="presParOf" srcId="{D5D961E2-FD4D-46B6-9665-74ED0C285C72}" destId="{4B152653-4B96-4CE5-B3EA-AF31CF2041A0}" srcOrd="0" destOrd="0" presId="urn:microsoft.com/office/officeart/2005/8/layout/hierarchy1"/>
    <dgm:cxn modelId="{5EB1448E-FA15-4D18-9450-97EE2EF4259D}" type="presParOf" srcId="{4B152653-4B96-4CE5-B3EA-AF31CF2041A0}" destId="{66840348-80FB-434A-A0EA-5B2E4AD16FE8}" srcOrd="0" destOrd="0" presId="urn:microsoft.com/office/officeart/2005/8/layout/hierarchy1"/>
    <dgm:cxn modelId="{1927295F-EC6A-4B2E-B092-73BDA4252AA1}" type="presParOf" srcId="{66840348-80FB-434A-A0EA-5B2E4AD16FE8}" destId="{8926D2F4-14A4-4CB9-9520-7ECD079C4383}" srcOrd="0" destOrd="0" presId="urn:microsoft.com/office/officeart/2005/8/layout/hierarchy1"/>
    <dgm:cxn modelId="{C0BB8EDF-8E00-4EDA-A8E8-D3A4E0CE6E72}" type="presParOf" srcId="{66840348-80FB-434A-A0EA-5B2E4AD16FE8}" destId="{6259D29E-8007-4989-9D43-1A55EA842DF1}" srcOrd="1" destOrd="0" presId="urn:microsoft.com/office/officeart/2005/8/layout/hierarchy1"/>
    <dgm:cxn modelId="{F87D5D94-49DF-4EEE-8E11-85D3892AA855}" type="presParOf" srcId="{4B152653-4B96-4CE5-B3EA-AF31CF2041A0}" destId="{D316979F-467B-49AF-B31B-8E423C282F62}" srcOrd="1" destOrd="0" presId="urn:microsoft.com/office/officeart/2005/8/layout/hierarchy1"/>
    <dgm:cxn modelId="{FBCD1F17-C19B-4FF7-A79B-C9FE76F5B299}" type="presParOf" srcId="{D316979F-467B-49AF-B31B-8E423C282F62}" destId="{0C8BABFE-AF36-4B97-9A05-9E4F27288D07}" srcOrd="0" destOrd="0" presId="urn:microsoft.com/office/officeart/2005/8/layout/hierarchy1"/>
    <dgm:cxn modelId="{1801483A-2D97-4515-9C91-611737E45703}" type="presParOf" srcId="{D316979F-467B-49AF-B31B-8E423C282F62}" destId="{6D184913-5E84-4B39-9B34-E4D997BCAAE2}" srcOrd="1" destOrd="0" presId="urn:microsoft.com/office/officeart/2005/8/layout/hierarchy1"/>
    <dgm:cxn modelId="{2E2CFE22-59A2-4C51-8811-FBE2BD22C8A5}" type="presParOf" srcId="{6D184913-5E84-4B39-9B34-E4D997BCAAE2}" destId="{88384722-E906-4586-85CC-32D39E462214}" srcOrd="0" destOrd="0" presId="urn:microsoft.com/office/officeart/2005/8/layout/hierarchy1"/>
    <dgm:cxn modelId="{48AA816F-1787-40D0-871F-E3F0CDCF1978}" type="presParOf" srcId="{88384722-E906-4586-85CC-32D39E462214}" destId="{8E070E10-584B-41DD-ACB9-B08C12EF5AAB}" srcOrd="0" destOrd="0" presId="urn:microsoft.com/office/officeart/2005/8/layout/hierarchy1"/>
    <dgm:cxn modelId="{BAED05C9-81A8-4781-87F4-71A5B50AAE98}" type="presParOf" srcId="{88384722-E906-4586-85CC-32D39E462214}" destId="{B3924C72-8150-4E5A-A0C2-0DAF0DF05781}" srcOrd="1" destOrd="0" presId="urn:microsoft.com/office/officeart/2005/8/layout/hierarchy1"/>
    <dgm:cxn modelId="{B3130F61-1BB0-4688-B361-46157F0ACA65}" type="presParOf" srcId="{6D184913-5E84-4B39-9B34-E4D997BCAAE2}" destId="{725572B9-A9E3-4DD5-B5E0-E673D9821D87}" srcOrd="1" destOrd="0" presId="urn:microsoft.com/office/officeart/2005/8/layout/hierarchy1"/>
    <dgm:cxn modelId="{607010F0-EDBF-4AE5-9E19-35E3DB07CA3D}" type="presParOf" srcId="{D316979F-467B-49AF-B31B-8E423C282F62}" destId="{04D4FAAE-BAA7-4A1E-BD9E-5C59AC1DFDB7}" srcOrd="2" destOrd="0" presId="urn:microsoft.com/office/officeart/2005/8/layout/hierarchy1"/>
    <dgm:cxn modelId="{37593DFC-D12C-4BEC-B3BC-4D8E2844A244}" type="presParOf" srcId="{D316979F-467B-49AF-B31B-8E423C282F62}" destId="{F5E44E11-01BD-4107-9CDD-73703C94D582}" srcOrd="3" destOrd="0" presId="urn:microsoft.com/office/officeart/2005/8/layout/hierarchy1"/>
    <dgm:cxn modelId="{87FDB8ED-8BDB-4C5E-B748-CBF2200CF43E}" type="presParOf" srcId="{F5E44E11-01BD-4107-9CDD-73703C94D582}" destId="{05AD22A2-66DA-465B-9051-99BF6EBFBDBB}" srcOrd="0" destOrd="0" presId="urn:microsoft.com/office/officeart/2005/8/layout/hierarchy1"/>
    <dgm:cxn modelId="{706F6F63-7CBD-4A16-86EE-5BB067E4C73A}" type="presParOf" srcId="{05AD22A2-66DA-465B-9051-99BF6EBFBDBB}" destId="{F01D8E00-0296-4E26-AC8A-D61A6E0C83B7}" srcOrd="0" destOrd="0" presId="urn:microsoft.com/office/officeart/2005/8/layout/hierarchy1"/>
    <dgm:cxn modelId="{CDB4775A-9DEE-47EE-8D3C-A1F4B37970F3}" type="presParOf" srcId="{05AD22A2-66DA-465B-9051-99BF6EBFBDBB}" destId="{F94DB260-16EE-4B57-8D21-34F8C5C157C1}" srcOrd="1" destOrd="0" presId="urn:microsoft.com/office/officeart/2005/8/layout/hierarchy1"/>
    <dgm:cxn modelId="{2678BEF5-02DB-40BA-A387-49DB61A6EC04}" type="presParOf" srcId="{F5E44E11-01BD-4107-9CDD-73703C94D582}" destId="{83EBF390-816F-4FCC-BB43-D7460610C9E8}" srcOrd="1" destOrd="0" presId="urn:microsoft.com/office/officeart/2005/8/layout/hierarchy1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FF4D159-093D-4424-A158-0B4E21AF436D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E6BE9966-51CC-4301-B0BF-C7A5D1B358C9}">
      <dgm:prSet phldrT="[Текст]"/>
      <dgm:spPr/>
      <dgm:t>
        <a:bodyPr/>
        <a:lstStyle/>
        <a:p>
          <a:r>
            <a:rPr lang="ru-RU" dirty="0" smtClean="0"/>
            <a:t>Нормы организации рабочего места</a:t>
          </a:r>
          <a:endParaRPr lang="ru-RU" dirty="0"/>
        </a:p>
      </dgm:t>
    </dgm:pt>
    <dgm:pt modelId="{C4316CAC-F361-4921-9057-287AF1622D80}" type="parTrans" cxnId="{5979A772-6905-446B-ACFE-286FDD44550B}">
      <dgm:prSet/>
      <dgm:spPr/>
      <dgm:t>
        <a:bodyPr/>
        <a:lstStyle/>
        <a:p>
          <a:endParaRPr lang="ru-RU"/>
        </a:p>
      </dgm:t>
    </dgm:pt>
    <dgm:pt modelId="{B5D28C63-01A7-46FE-ABFC-812E28C3DB8E}" type="sibTrans" cxnId="{5979A772-6905-446B-ACFE-286FDD44550B}">
      <dgm:prSet/>
      <dgm:spPr/>
      <dgm:t>
        <a:bodyPr/>
        <a:lstStyle/>
        <a:p>
          <a:endParaRPr lang="ru-RU"/>
        </a:p>
      </dgm:t>
    </dgm:pt>
    <dgm:pt modelId="{5FE8ECA0-A986-42C5-845C-3D0CF4126748}">
      <dgm:prSet phldrT="[Текст]"/>
      <dgm:spPr/>
      <dgm:t>
        <a:bodyPr/>
        <a:lstStyle/>
        <a:p>
          <a:r>
            <a:rPr lang="ru-RU" b="1" dirty="0" smtClean="0"/>
            <a:t>Вариант 1</a:t>
          </a:r>
          <a:r>
            <a:rPr lang="ru-RU" dirty="0" smtClean="0"/>
            <a:t> – стандартные нормы</a:t>
          </a:r>
          <a:endParaRPr lang="ru-RU" dirty="0"/>
        </a:p>
      </dgm:t>
    </dgm:pt>
    <dgm:pt modelId="{A6F66EC5-482F-4525-ABE1-1B6D2E138AC6}" type="parTrans" cxnId="{91C84E65-EDB9-4C94-8534-F2148187D0CC}">
      <dgm:prSet/>
      <dgm:spPr/>
      <dgm:t>
        <a:bodyPr/>
        <a:lstStyle/>
        <a:p>
          <a:endParaRPr lang="ru-RU"/>
        </a:p>
      </dgm:t>
    </dgm:pt>
    <dgm:pt modelId="{8D6798C7-0A60-45EB-AEFF-692A50185301}" type="sibTrans" cxnId="{91C84E65-EDB9-4C94-8534-F2148187D0CC}">
      <dgm:prSet/>
      <dgm:spPr/>
      <dgm:t>
        <a:bodyPr/>
        <a:lstStyle/>
        <a:p>
          <a:endParaRPr lang="ru-RU"/>
        </a:p>
      </dgm:t>
    </dgm:pt>
    <dgm:pt modelId="{F5465E68-13E5-4B5D-9EA5-27BB5B433B65}">
      <dgm:prSet phldrT="[Текст]"/>
      <dgm:spPr/>
      <dgm:t>
        <a:bodyPr/>
        <a:lstStyle/>
        <a:p>
          <a:r>
            <a:rPr lang="ru-RU" b="1" dirty="0" smtClean="0"/>
            <a:t>Вариант 2 </a:t>
          </a:r>
          <a:r>
            <a:rPr lang="ru-RU" dirty="0" smtClean="0"/>
            <a:t>–  современные нормы</a:t>
          </a:r>
          <a:endParaRPr lang="ru-RU" dirty="0"/>
        </a:p>
      </dgm:t>
    </dgm:pt>
    <dgm:pt modelId="{CAB1F571-E857-4E81-80A7-750350A5D60A}" type="parTrans" cxnId="{4616BB4E-ABC4-4ACB-AB65-8FE27B425D3E}">
      <dgm:prSet/>
      <dgm:spPr/>
      <dgm:t>
        <a:bodyPr/>
        <a:lstStyle/>
        <a:p>
          <a:endParaRPr lang="ru-RU"/>
        </a:p>
      </dgm:t>
    </dgm:pt>
    <dgm:pt modelId="{1E8AE44C-FDA8-48DE-9EA7-3ADD418FC8FB}" type="sibTrans" cxnId="{4616BB4E-ABC4-4ACB-AB65-8FE27B425D3E}">
      <dgm:prSet/>
      <dgm:spPr/>
      <dgm:t>
        <a:bodyPr/>
        <a:lstStyle/>
        <a:p>
          <a:endParaRPr lang="ru-RU"/>
        </a:p>
      </dgm:t>
    </dgm:pt>
    <dgm:pt modelId="{627CC1EA-EF23-4DD8-82FC-D522B4F1D394}">
      <dgm:prSet phldrT="[Текст]"/>
      <dgm:spPr/>
      <dgm:t>
        <a:bodyPr/>
        <a:lstStyle/>
        <a:p>
          <a:r>
            <a:rPr lang="ru-RU" b="1" dirty="0" smtClean="0"/>
            <a:t>Вариант 3</a:t>
          </a:r>
          <a:r>
            <a:rPr lang="ru-RU" dirty="0" smtClean="0"/>
            <a:t> –нормы «экстра-класса»</a:t>
          </a:r>
          <a:endParaRPr lang="ru-RU" dirty="0"/>
        </a:p>
      </dgm:t>
    </dgm:pt>
    <dgm:pt modelId="{1115C502-15B8-49BA-B5E7-D5A0C3179399}" type="parTrans" cxnId="{639B654F-F659-449B-B5BC-083A7263AA2D}">
      <dgm:prSet/>
      <dgm:spPr/>
      <dgm:t>
        <a:bodyPr/>
        <a:lstStyle/>
        <a:p>
          <a:endParaRPr lang="ru-RU"/>
        </a:p>
      </dgm:t>
    </dgm:pt>
    <dgm:pt modelId="{6DD3FD84-DEDA-449A-B7AC-5E2F4FD9EEC7}" type="sibTrans" cxnId="{639B654F-F659-449B-B5BC-083A7263AA2D}">
      <dgm:prSet/>
      <dgm:spPr/>
      <dgm:t>
        <a:bodyPr/>
        <a:lstStyle/>
        <a:p>
          <a:endParaRPr lang="ru-RU"/>
        </a:p>
      </dgm:t>
    </dgm:pt>
    <dgm:pt modelId="{83EE928F-7E4F-4546-BDCA-4AE1D97779C8}" type="pres">
      <dgm:prSet presAssocID="{8FF4D159-093D-4424-A158-0B4E21AF436D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8EF90232-639E-47AA-B195-E77A7B37CB28}" type="pres">
      <dgm:prSet presAssocID="{E6BE9966-51CC-4301-B0BF-C7A5D1B358C9}" presName="hierRoot1" presStyleCnt="0"/>
      <dgm:spPr/>
    </dgm:pt>
    <dgm:pt modelId="{D4CFFA46-FC5E-4A56-A25E-C05D47892DAF}" type="pres">
      <dgm:prSet presAssocID="{E6BE9966-51CC-4301-B0BF-C7A5D1B358C9}" presName="composite" presStyleCnt="0"/>
      <dgm:spPr/>
    </dgm:pt>
    <dgm:pt modelId="{D8BC45BA-D4F8-4A94-9753-25E0100884D1}" type="pres">
      <dgm:prSet presAssocID="{E6BE9966-51CC-4301-B0BF-C7A5D1B358C9}" presName="background" presStyleLbl="node0" presStyleIdx="0" presStyleCnt="1"/>
      <dgm:spPr/>
    </dgm:pt>
    <dgm:pt modelId="{CB4A6662-C1C9-408B-A943-5E0EA84B2364}" type="pres">
      <dgm:prSet presAssocID="{E6BE9966-51CC-4301-B0BF-C7A5D1B358C9}" presName="text" presStyleLbl="fgAcc0" presStyleIdx="0" presStyleCnt="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B84C239-1241-4DB4-B900-783386C96280}" type="pres">
      <dgm:prSet presAssocID="{E6BE9966-51CC-4301-B0BF-C7A5D1B358C9}" presName="hierChild2" presStyleCnt="0"/>
      <dgm:spPr/>
    </dgm:pt>
    <dgm:pt modelId="{EDDBFF66-F753-41BD-8A37-D4B3293F4E2B}" type="pres">
      <dgm:prSet presAssocID="{A6F66EC5-482F-4525-ABE1-1B6D2E138AC6}" presName="Name10" presStyleLbl="parChTrans1D2" presStyleIdx="0" presStyleCnt="3"/>
      <dgm:spPr/>
    </dgm:pt>
    <dgm:pt modelId="{27265085-22E3-4DE0-B035-4EB8EB12DE96}" type="pres">
      <dgm:prSet presAssocID="{5FE8ECA0-A986-42C5-845C-3D0CF4126748}" presName="hierRoot2" presStyleCnt="0"/>
      <dgm:spPr/>
    </dgm:pt>
    <dgm:pt modelId="{D9D8B230-D563-4B13-A450-EAFE3BBAB553}" type="pres">
      <dgm:prSet presAssocID="{5FE8ECA0-A986-42C5-845C-3D0CF4126748}" presName="composite2" presStyleCnt="0"/>
      <dgm:spPr/>
    </dgm:pt>
    <dgm:pt modelId="{36F27F2E-C3E1-4726-B63E-BD49C0CC4E7F}" type="pres">
      <dgm:prSet presAssocID="{5FE8ECA0-A986-42C5-845C-3D0CF4126748}" presName="background2" presStyleLbl="node2" presStyleIdx="0" presStyleCnt="3"/>
      <dgm:spPr/>
    </dgm:pt>
    <dgm:pt modelId="{D0DDE529-0FAD-4764-804D-D0C18489C24F}" type="pres">
      <dgm:prSet presAssocID="{5FE8ECA0-A986-42C5-845C-3D0CF4126748}" presName="text2" presStyleLbl="fgAcc2" presStyleIdx="0" presStyleCnt="3">
        <dgm:presLayoutVars>
          <dgm:chPref val="3"/>
        </dgm:presLayoutVars>
      </dgm:prSet>
      <dgm:spPr/>
    </dgm:pt>
    <dgm:pt modelId="{9C3C1D68-E4A0-4E5F-9DBF-48146D3EC5DE}" type="pres">
      <dgm:prSet presAssocID="{5FE8ECA0-A986-42C5-845C-3D0CF4126748}" presName="hierChild3" presStyleCnt="0"/>
      <dgm:spPr/>
    </dgm:pt>
    <dgm:pt modelId="{9A54B452-D55C-4188-8ED1-7D403C73B517}" type="pres">
      <dgm:prSet presAssocID="{CAB1F571-E857-4E81-80A7-750350A5D60A}" presName="Name10" presStyleLbl="parChTrans1D2" presStyleIdx="1" presStyleCnt="3"/>
      <dgm:spPr/>
    </dgm:pt>
    <dgm:pt modelId="{9F671629-752F-482B-962E-CAF58303A645}" type="pres">
      <dgm:prSet presAssocID="{F5465E68-13E5-4B5D-9EA5-27BB5B433B65}" presName="hierRoot2" presStyleCnt="0"/>
      <dgm:spPr/>
    </dgm:pt>
    <dgm:pt modelId="{FA949D04-A34C-46DC-AC7C-CCE5F2A18C65}" type="pres">
      <dgm:prSet presAssocID="{F5465E68-13E5-4B5D-9EA5-27BB5B433B65}" presName="composite2" presStyleCnt="0"/>
      <dgm:spPr/>
    </dgm:pt>
    <dgm:pt modelId="{2A454CCF-BE59-4178-B9F1-F1A4F7A7B55C}" type="pres">
      <dgm:prSet presAssocID="{F5465E68-13E5-4B5D-9EA5-27BB5B433B65}" presName="background2" presStyleLbl="node2" presStyleIdx="1" presStyleCnt="3"/>
      <dgm:spPr/>
    </dgm:pt>
    <dgm:pt modelId="{318F089F-6C9B-46EE-8AF2-32BE54A134B6}" type="pres">
      <dgm:prSet presAssocID="{F5465E68-13E5-4B5D-9EA5-27BB5B433B65}" presName="text2" presStyleLbl="fgAcc2" presStyleIdx="1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9B05DD75-9272-4048-998B-39F8E20B87BB}" type="pres">
      <dgm:prSet presAssocID="{F5465E68-13E5-4B5D-9EA5-27BB5B433B65}" presName="hierChild3" presStyleCnt="0"/>
      <dgm:spPr/>
    </dgm:pt>
    <dgm:pt modelId="{702290CE-4100-48E1-A284-170C1F1EDDE2}" type="pres">
      <dgm:prSet presAssocID="{1115C502-15B8-49BA-B5E7-D5A0C3179399}" presName="Name10" presStyleLbl="parChTrans1D2" presStyleIdx="2" presStyleCnt="3"/>
      <dgm:spPr/>
    </dgm:pt>
    <dgm:pt modelId="{BB3D5A93-5C05-4A35-8DB9-84EDE1126C5C}" type="pres">
      <dgm:prSet presAssocID="{627CC1EA-EF23-4DD8-82FC-D522B4F1D394}" presName="hierRoot2" presStyleCnt="0"/>
      <dgm:spPr/>
    </dgm:pt>
    <dgm:pt modelId="{03410AE8-0850-422C-8C1B-4EC63966658E}" type="pres">
      <dgm:prSet presAssocID="{627CC1EA-EF23-4DD8-82FC-D522B4F1D394}" presName="composite2" presStyleCnt="0"/>
      <dgm:spPr/>
    </dgm:pt>
    <dgm:pt modelId="{996A7355-55BC-4FA4-82A2-BE80F9E4FE58}" type="pres">
      <dgm:prSet presAssocID="{627CC1EA-EF23-4DD8-82FC-D522B4F1D394}" presName="background2" presStyleLbl="node2" presStyleIdx="2" presStyleCnt="3"/>
      <dgm:spPr/>
    </dgm:pt>
    <dgm:pt modelId="{989FC687-1A94-49C8-8BBE-71C9251B6AC2}" type="pres">
      <dgm:prSet presAssocID="{627CC1EA-EF23-4DD8-82FC-D522B4F1D394}" presName="text2" presStyleLbl="fgAcc2" presStyleIdx="2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FFB40A5-7B18-4F6F-A78C-713B39B35BBE}" type="pres">
      <dgm:prSet presAssocID="{627CC1EA-EF23-4DD8-82FC-D522B4F1D394}" presName="hierChild3" presStyleCnt="0"/>
      <dgm:spPr/>
    </dgm:pt>
  </dgm:ptLst>
  <dgm:cxnLst>
    <dgm:cxn modelId="{5979A772-6905-446B-ACFE-286FDD44550B}" srcId="{8FF4D159-093D-4424-A158-0B4E21AF436D}" destId="{E6BE9966-51CC-4301-B0BF-C7A5D1B358C9}" srcOrd="0" destOrd="0" parTransId="{C4316CAC-F361-4921-9057-287AF1622D80}" sibTransId="{B5D28C63-01A7-46FE-ABFC-812E28C3DB8E}"/>
    <dgm:cxn modelId="{809F39F0-80EA-4F18-A852-161C58FA80ED}" type="presOf" srcId="{A6F66EC5-482F-4525-ABE1-1B6D2E138AC6}" destId="{EDDBFF66-F753-41BD-8A37-D4B3293F4E2B}" srcOrd="0" destOrd="0" presId="urn:microsoft.com/office/officeart/2005/8/layout/hierarchy1"/>
    <dgm:cxn modelId="{4616BB4E-ABC4-4ACB-AB65-8FE27B425D3E}" srcId="{E6BE9966-51CC-4301-B0BF-C7A5D1B358C9}" destId="{F5465E68-13E5-4B5D-9EA5-27BB5B433B65}" srcOrd="1" destOrd="0" parTransId="{CAB1F571-E857-4E81-80A7-750350A5D60A}" sibTransId="{1E8AE44C-FDA8-48DE-9EA7-3ADD418FC8FB}"/>
    <dgm:cxn modelId="{21B7B4A3-F783-4D39-91BA-66A22223111A}" type="presOf" srcId="{8FF4D159-093D-4424-A158-0B4E21AF436D}" destId="{83EE928F-7E4F-4546-BDCA-4AE1D97779C8}" srcOrd="0" destOrd="0" presId="urn:microsoft.com/office/officeart/2005/8/layout/hierarchy1"/>
    <dgm:cxn modelId="{91C84E65-EDB9-4C94-8534-F2148187D0CC}" srcId="{E6BE9966-51CC-4301-B0BF-C7A5D1B358C9}" destId="{5FE8ECA0-A986-42C5-845C-3D0CF4126748}" srcOrd="0" destOrd="0" parTransId="{A6F66EC5-482F-4525-ABE1-1B6D2E138AC6}" sibTransId="{8D6798C7-0A60-45EB-AEFF-692A50185301}"/>
    <dgm:cxn modelId="{12230E4C-A4AE-486D-B9F7-2B384F8DEC29}" type="presOf" srcId="{1115C502-15B8-49BA-B5E7-D5A0C3179399}" destId="{702290CE-4100-48E1-A284-170C1F1EDDE2}" srcOrd="0" destOrd="0" presId="urn:microsoft.com/office/officeart/2005/8/layout/hierarchy1"/>
    <dgm:cxn modelId="{639B654F-F659-449B-B5BC-083A7263AA2D}" srcId="{E6BE9966-51CC-4301-B0BF-C7A5D1B358C9}" destId="{627CC1EA-EF23-4DD8-82FC-D522B4F1D394}" srcOrd="2" destOrd="0" parTransId="{1115C502-15B8-49BA-B5E7-D5A0C3179399}" sibTransId="{6DD3FD84-DEDA-449A-B7AC-5E2F4FD9EEC7}"/>
    <dgm:cxn modelId="{27D09FE8-D2D7-44CF-85CA-63558C6BBA7F}" type="presOf" srcId="{5FE8ECA0-A986-42C5-845C-3D0CF4126748}" destId="{D0DDE529-0FAD-4764-804D-D0C18489C24F}" srcOrd="0" destOrd="0" presId="urn:microsoft.com/office/officeart/2005/8/layout/hierarchy1"/>
    <dgm:cxn modelId="{0AD6F057-49F0-451E-981A-A798E1A85362}" type="presOf" srcId="{E6BE9966-51CC-4301-B0BF-C7A5D1B358C9}" destId="{CB4A6662-C1C9-408B-A943-5E0EA84B2364}" srcOrd="0" destOrd="0" presId="urn:microsoft.com/office/officeart/2005/8/layout/hierarchy1"/>
    <dgm:cxn modelId="{425F2E11-4425-400C-8A3A-BBE675BDA03F}" type="presOf" srcId="{F5465E68-13E5-4B5D-9EA5-27BB5B433B65}" destId="{318F089F-6C9B-46EE-8AF2-32BE54A134B6}" srcOrd="0" destOrd="0" presId="urn:microsoft.com/office/officeart/2005/8/layout/hierarchy1"/>
    <dgm:cxn modelId="{DA3512A1-6445-496F-BD92-8D8C40B6EB1D}" type="presOf" srcId="{CAB1F571-E857-4E81-80A7-750350A5D60A}" destId="{9A54B452-D55C-4188-8ED1-7D403C73B517}" srcOrd="0" destOrd="0" presId="urn:microsoft.com/office/officeart/2005/8/layout/hierarchy1"/>
    <dgm:cxn modelId="{7019C865-2EA3-4BB1-A3AD-073DD536520E}" type="presOf" srcId="{627CC1EA-EF23-4DD8-82FC-D522B4F1D394}" destId="{989FC687-1A94-49C8-8BBE-71C9251B6AC2}" srcOrd="0" destOrd="0" presId="urn:microsoft.com/office/officeart/2005/8/layout/hierarchy1"/>
    <dgm:cxn modelId="{133B9A2E-CF68-4E12-874A-15BAF8297972}" type="presParOf" srcId="{83EE928F-7E4F-4546-BDCA-4AE1D97779C8}" destId="{8EF90232-639E-47AA-B195-E77A7B37CB28}" srcOrd="0" destOrd="0" presId="urn:microsoft.com/office/officeart/2005/8/layout/hierarchy1"/>
    <dgm:cxn modelId="{89ACA5F3-FFE9-4137-9BCC-2C024C0C36EF}" type="presParOf" srcId="{8EF90232-639E-47AA-B195-E77A7B37CB28}" destId="{D4CFFA46-FC5E-4A56-A25E-C05D47892DAF}" srcOrd="0" destOrd="0" presId="urn:microsoft.com/office/officeart/2005/8/layout/hierarchy1"/>
    <dgm:cxn modelId="{6DC75E81-5E36-47B9-AF02-D4A5CB63C6F9}" type="presParOf" srcId="{D4CFFA46-FC5E-4A56-A25E-C05D47892DAF}" destId="{D8BC45BA-D4F8-4A94-9753-25E0100884D1}" srcOrd="0" destOrd="0" presId="urn:microsoft.com/office/officeart/2005/8/layout/hierarchy1"/>
    <dgm:cxn modelId="{154992AC-A1D3-4CC7-871E-6831566D4982}" type="presParOf" srcId="{D4CFFA46-FC5E-4A56-A25E-C05D47892DAF}" destId="{CB4A6662-C1C9-408B-A943-5E0EA84B2364}" srcOrd="1" destOrd="0" presId="urn:microsoft.com/office/officeart/2005/8/layout/hierarchy1"/>
    <dgm:cxn modelId="{C7423DF5-B98D-4608-BEBF-3FCB82C79B6B}" type="presParOf" srcId="{8EF90232-639E-47AA-B195-E77A7B37CB28}" destId="{8B84C239-1241-4DB4-B900-783386C96280}" srcOrd="1" destOrd="0" presId="urn:microsoft.com/office/officeart/2005/8/layout/hierarchy1"/>
    <dgm:cxn modelId="{FC273A85-8C45-4DE8-8573-5C0D2A000806}" type="presParOf" srcId="{8B84C239-1241-4DB4-B900-783386C96280}" destId="{EDDBFF66-F753-41BD-8A37-D4B3293F4E2B}" srcOrd="0" destOrd="0" presId="urn:microsoft.com/office/officeart/2005/8/layout/hierarchy1"/>
    <dgm:cxn modelId="{E3BDF45A-CFEA-4021-B7B0-1024D8138D35}" type="presParOf" srcId="{8B84C239-1241-4DB4-B900-783386C96280}" destId="{27265085-22E3-4DE0-B035-4EB8EB12DE96}" srcOrd="1" destOrd="0" presId="urn:microsoft.com/office/officeart/2005/8/layout/hierarchy1"/>
    <dgm:cxn modelId="{135BE7C3-ABA0-499A-8946-7FAE40264BBC}" type="presParOf" srcId="{27265085-22E3-4DE0-B035-4EB8EB12DE96}" destId="{D9D8B230-D563-4B13-A450-EAFE3BBAB553}" srcOrd="0" destOrd="0" presId="urn:microsoft.com/office/officeart/2005/8/layout/hierarchy1"/>
    <dgm:cxn modelId="{CF28958E-5262-4A3C-89D9-37F90AE6B028}" type="presParOf" srcId="{D9D8B230-D563-4B13-A450-EAFE3BBAB553}" destId="{36F27F2E-C3E1-4726-B63E-BD49C0CC4E7F}" srcOrd="0" destOrd="0" presId="urn:microsoft.com/office/officeart/2005/8/layout/hierarchy1"/>
    <dgm:cxn modelId="{5762DD44-771F-455B-82C8-5F5FE3B3C9BF}" type="presParOf" srcId="{D9D8B230-D563-4B13-A450-EAFE3BBAB553}" destId="{D0DDE529-0FAD-4764-804D-D0C18489C24F}" srcOrd="1" destOrd="0" presId="urn:microsoft.com/office/officeart/2005/8/layout/hierarchy1"/>
    <dgm:cxn modelId="{324C20F2-112E-4B09-82BF-77A4F584DBA6}" type="presParOf" srcId="{27265085-22E3-4DE0-B035-4EB8EB12DE96}" destId="{9C3C1D68-E4A0-4E5F-9DBF-48146D3EC5DE}" srcOrd="1" destOrd="0" presId="urn:microsoft.com/office/officeart/2005/8/layout/hierarchy1"/>
    <dgm:cxn modelId="{0AEAC565-BD6F-4025-BBD2-CC63185637FB}" type="presParOf" srcId="{8B84C239-1241-4DB4-B900-783386C96280}" destId="{9A54B452-D55C-4188-8ED1-7D403C73B517}" srcOrd="2" destOrd="0" presId="urn:microsoft.com/office/officeart/2005/8/layout/hierarchy1"/>
    <dgm:cxn modelId="{037C2DA4-9F83-4563-A1E9-4918FE3B419F}" type="presParOf" srcId="{8B84C239-1241-4DB4-B900-783386C96280}" destId="{9F671629-752F-482B-962E-CAF58303A645}" srcOrd="3" destOrd="0" presId="urn:microsoft.com/office/officeart/2005/8/layout/hierarchy1"/>
    <dgm:cxn modelId="{6B236525-2001-42CC-9902-5F7B40B48F5B}" type="presParOf" srcId="{9F671629-752F-482B-962E-CAF58303A645}" destId="{FA949D04-A34C-46DC-AC7C-CCE5F2A18C65}" srcOrd="0" destOrd="0" presId="urn:microsoft.com/office/officeart/2005/8/layout/hierarchy1"/>
    <dgm:cxn modelId="{73FF94B1-459B-435C-9BDA-456816B2593D}" type="presParOf" srcId="{FA949D04-A34C-46DC-AC7C-CCE5F2A18C65}" destId="{2A454CCF-BE59-4178-B9F1-F1A4F7A7B55C}" srcOrd="0" destOrd="0" presId="urn:microsoft.com/office/officeart/2005/8/layout/hierarchy1"/>
    <dgm:cxn modelId="{EA58A962-9D5F-4A94-9693-F59D9796F651}" type="presParOf" srcId="{FA949D04-A34C-46DC-AC7C-CCE5F2A18C65}" destId="{318F089F-6C9B-46EE-8AF2-32BE54A134B6}" srcOrd="1" destOrd="0" presId="urn:microsoft.com/office/officeart/2005/8/layout/hierarchy1"/>
    <dgm:cxn modelId="{DCA34332-EA47-4322-A524-6D097E55F373}" type="presParOf" srcId="{9F671629-752F-482B-962E-CAF58303A645}" destId="{9B05DD75-9272-4048-998B-39F8E20B87BB}" srcOrd="1" destOrd="0" presId="urn:microsoft.com/office/officeart/2005/8/layout/hierarchy1"/>
    <dgm:cxn modelId="{602FF023-2D37-466D-8F5E-BD5C763D04BB}" type="presParOf" srcId="{8B84C239-1241-4DB4-B900-783386C96280}" destId="{702290CE-4100-48E1-A284-170C1F1EDDE2}" srcOrd="4" destOrd="0" presId="urn:microsoft.com/office/officeart/2005/8/layout/hierarchy1"/>
    <dgm:cxn modelId="{1BC7EC69-3390-447F-B3C8-9D0007B4B83E}" type="presParOf" srcId="{8B84C239-1241-4DB4-B900-783386C96280}" destId="{BB3D5A93-5C05-4A35-8DB9-84EDE1126C5C}" srcOrd="5" destOrd="0" presId="urn:microsoft.com/office/officeart/2005/8/layout/hierarchy1"/>
    <dgm:cxn modelId="{6D58BEAE-5E72-49AF-B5E5-C2010D9CA2DA}" type="presParOf" srcId="{BB3D5A93-5C05-4A35-8DB9-84EDE1126C5C}" destId="{03410AE8-0850-422C-8C1B-4EC63966658E}" srcOrd="0" destOrd="0" presId="urn:microsoft.com/office/officeart/2005/8/layout/hierarchy1"/>
    <dgm:cxn modelId="{EA0CF57E-1B43-4A00-9E54-4B350D62E35C}" type="presParOf" srcId="{03410AE8-0850-422C-8C1B-4EC63966658E}" destId="{996A7355-55BC-4FA4-82A2-BE80F9E4FE58}" srcOrd="0" destOrd="0" presId="urn:microsoft.com/office/officeart/2005/8/layout/hierarchy1"/>
    <dgm:cxn modelId="{DC52353B-37D4-4B84-AF3D-43297B226252}" type="presParOf" srcId="{03410AE8-0850-422C-8C1B-4EC63966658E}" destId="{989FC687-1A94-49C8-8BBE-71C9251B6AC2}" srcOrd="1" destOrd="0" presId="urn:microsoft.com/office/officeart/2005/8/layout/hierarchy1"/>
    <dgm:cxn modelId="{187E9211-74F7-4331-9898-B3C430373371}" type="presParOf" srcId="{BB3D5A93-5C05-4A35-8DB9-84EDE1126C5C}" destId="{6FFB40A5-7B18-4F6F-A78C-713B39B35BBE}" srcOrd="1" destOrd="0" presId="urn:microsoft.com/office/officeart/2005/8/layout/hierarchy1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A7A1352-AC5F-4B04-8494-BD7CE96C537B}" type="datetimeFigureOut">
              <a:rPr lang="ru-RU" smtClean="0"/>
              <a:t>06.12.2013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D59C4B7-974E-4927-93C0-D94A4D984772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59C4B7-974E-4927-93C0-D94A4D984772}" type="slidenum">
              <a:rPr lang="ru-RU" smtClean="0"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A4DCE7-CB08-4AC1-A5F6-5A099FABC9FE}" type="datetimeFigureOut">
              <a:rPr lang="ru-RU" smtClean="0"/>
              <a:t>06.12.2013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135309-D336-443B-90AB-2DD45A6340E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A4DCE7-CB08-4AC1-A5F6-5A099FABC9FE}" type="datetimeFigureOut">
              <a:rPr lang="ru-RU" smtClean="0"/>
              <a:t>06.12.2013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135309-D336-443B-90AB-2DD45A6340E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A4DCE7-CB08-4AC1-A5F6-5A099FABC9FE}" type="datetimeFigureOut">
              <a:rPr lang="ru-RU" smtClean="0"/>
              <a:t>06.12.2013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135309-D336-443B-90AB-2DD45A6340E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A4DCE7-CB08-4AC1-A5F6-5A099FABC9FE}" type="datetimeFigureOut">
              <a:rPr lang="ru-RU" smtClean="0"/>
              <a:t>06.12.2013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135309-D336-443B-90AB-2DD45A6340E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A4DCE7-CB08-4AC1-A5F6-5A099FABC9FE}" type="datetimeFigureOut">
              <a:rPr lang="ru-RU" smtClean="0"/>
              <a:t>06.12.2013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135309-D336-443B-90AB-2DD45A6340E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A4DCE7-CB08-4AC1-A5F6-5A099FABC9FE}" type="datetimeFigureOut">
              <a:rPr lang="ru-RU" smtClean="0"/>
              <a:t>06.12.2013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135309-D336-443B-90AB-2DD45A6340E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A4DCE7-CB08-4AC1-A5F6-5A099FABC9FE}" type="datetimeFigureOut">
              <a:rPr lang="ru-RU" smtClean="0"/>
              <a:t>06.12.2013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135309-D336-443B-90AB-2DD45A6340E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A4DCE7-CB08-4AC1-A5F6-5A099FABC9FE}" type="datetimeFigureOut">
              <a:rPr lang="ru-RU" smtClean="0"/>
              <a:t>06.12.2013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135309-D336-443B-90AB-2DD45A6340E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A4DCE7-CB08-4AC1-A5F6-5A099FABC9FE}" type="datetimeFigureOut">
              <a:rPr lang="ru-RU" smtClean="0"/>
              <a:t>06.12.2013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135309-D336-443B-90AB-2DD45A6340E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A4DCE7-CB08-4AC1-A5F6-5A099FABC9FE}" type="datetimeFigureOut">
              <a:rPr lang="ru-RU" smtClean="0"/>
              <a:t>06.12.2013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135309-D336-443B-90AB-2DD45A6340E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A4DCE7-CB08-4AC1-A5F6-5A099FABC9FE}" type="datetimeFigureOut">
              <a:rPr lang="ru-RU" smtClean="0"/>
              <a:t>06.12.2013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135309-D336-443B-90AB-2DD45A6340E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A4DCE7-CB08-4AC1-A5F6-5A099FABC9FE}" type="datetimeFigureOut">
              <a:rPr lang="ru-RU" smtClean="0"/>
              <a:t>06.12.2013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135309-D336-443B-90AB-2DD45A6340EB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04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859" y="0"/>
            <a:ext cx="9108281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28662" y="1643050"/>
            <a:ext cx="7772400" cy="1470025"/>
          </a:xfrm>
        </p:spPr>
        <p:txBody>
          <a:bodyPr/>
          <a:lstStyle/>
          <a:p>
            <a:r>
              <a:rPr lang="ru-RU" dirty="0"/>
              <a:t>Безопасность детей при работе за компьютером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715008" y="3571876"/>
            <a:ext cx="3286116" cy="1428760"/>
          </a:xfrm>
        </p:spPr>
        <p:txBody>
          <a:bodyPr>
            <a:normAutofit/>
          </a:bodyPr>
          <a:lstStyle/>
          <a:p>
            <a:pPr algn="l"/>
            <a:r>
              <a:rPr lang="ru-RU" sz="1600" dirty="0" smtClean="0">
                <a:solidFill>
                  <a:srgbClr val="002060"/>
                </a:solidFill>
              </a:rPr>
              <a:t>Выполнила: </a:t>
            </a:r>
            <a:r>
              <a:rPr lang="ru-RU" sz="1600" dirty="0" err="1" smtClean="0">
                <a:solidFill>
                  <a:srgbClr val="002060"/>
                </a:solidFill>
              </a:rPr>
              <a:t>Мазеева</a:t>
            </a:r>
            <a:r>
              <a:rPr lang="ru-RU" sz="1600" dirty="0" smtClean="0">
                <a:solidFill>
                  <a:srgbClr val="002060"/>
                </a:solidFill>
              </a:rPr>
              <a:t> Татьяна Александровна, учитель и</a:t>
            </a:r>
            <a:r>
              <a:rPr lang="ru-RU" sz="1600" dirty="0" smtClean="0">
                <a:solidFill>
                  <a:srgbClr val="002060"/>
                </a:solidFill>
              </a:rPr>
              <a:t>нформатики </a:t>
            </a:r>
          </a:p>
          <a:p>
            <a:pPr algn="l"/>
            <a:r>
              <a:rPr lang="ru-RU" sz="1600" dirty="0" smtClean="0">
                <a:solidFill>
                  <a:srgbClr val="002060"/>
                </a:solidFill>
              </a:rPr>
              <a:t>МКОУ СОШ№3 г. Николаевска Волгоградской обл.</a:t>
            </a:r>
            <a:endParaRPr lang="ru-RU" sz="16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0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Организация информационной безопасности</a:t>
            </a:r>
            <a:endParaRPr lang="ru-RU" dirty="0"/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285720" y="1500174"/>
          <a:ext cx="8643998" cy="4572542"/>
        </p:xfrm>
        <a:graphic>
          <a:graphicData uri="http://schemas.openxmlformats.org/drawingml/2006/table">
            <a:tbl>
              <a:tblPr/>
              <a:tblGrid>
                <a:gridCol w="892505"/>
                <a:gridCol w="1867764"/>
                <a:gridCol w="3409096"/>
                <a:gridCol w="2474633"/>
              </a:tblGrid>
              <a:tr h="732062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2400" dirty="0">
                          <a:latin typeface="Times New Roman"/>
                          <a:ea typeface="Calibri"/>
                          <a:cs typeface="Times New Roman"/>
                        </a:rPr>
                        <a:t>Класс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962" marR="6596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2400" dirty="0">
                          <a:latin typeface="Times New Roman"/>
                          <a:ea typeface="Calibri"/>
                          <a:cs typeface="Times New Roman"/>
                        </a:rPr>
                        <a:t>Вариант 1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962" marR="6596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2400" dirty="0">
                          <a:latin typeface="Times New Roman"/>
                          <a:ea typeface="Calibri"/>
                          <a:cs typeface="Times New Roman"/>
                        </a:rPr>
                        <a:t>Вариант 2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962" marR="6596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2400" dirty="0">
                          <a:latin typeface="Times New Roman"/>
                          <a:ea typeface="Calibri"/>
                          <a:cs typeface="Times New Roman"/>
                        </a:rPr>
                        <a:t>Вариант 3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962" marR="6596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  <a:tr h="1118748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Calibri"/>
                          <a:cs typeface="Times New Roman"/>
                        </a:rPr>
                        <a:t>7-9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962" marR="6596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Calibri"/>
                          <a:cs typeface="Times New Roman"/>
                        </a:rPr>
                        <a:t>2 часа в неделю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962" marR="6596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Calibri"/>
                          <a:cs typeface="Times New Roman"/>
                        </a:rPr>
                        <a:t>2,5 часа в неделю, 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Calibri"/>
                          <a:cs typeface="Times New Roman"/>
                        </a:rPr>
                        <a:t>не более 1 часа в день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962" marR="6596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Calibri"/>
                          <a:cs typeface="Times New Roman"/>
                        </a:rPr>
                        <a:t>2,5 часа в неделю, 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Calibri"/>
                          <a:cs typeface="Times New Roman"/>
                        </a:rPr>
                        <a:t>не более 1 часа в день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962" marR="6596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732062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Calibri"/>
                          <a:cs typeface="Times New Roman"/>
                        </a:rPr>
                        <a:t>10-11</a:t>
                      </a:r>
                      <a:endParaRPr lang="ru-RU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962" marR="6596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Calibri"/>
                          <a:cs typeface="Times New Roman"/>
                        </a:rPr>
                        <a:t>4 часа в неделю</a:t>
                      </a:r>
                      <a:endParaRPr lang="ru-RU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962" marR="6596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Calibri"/>
                          <a:cs typeface="Times New Roman"/>
                        </a:rPr>
                        <a:t>6 часов в неделю, 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Calibri"/>
                          <a:cs typeface="Times New Roman"/>
                        </a:rPr>
                        <a:t>не более 1 часа в день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962" marR="6596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Calibri"/>
                          <a:cs typeface="Times New Roman"/>
                        </a:rPr>
                        <a:t>7 часов в неделю, 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Calibri"/>
                          <a:cs typeface="Times New Roman"/>
                        </a:rPr>
                        <a:t>не более 1 часа в день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962" marR="6596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0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Задача взрослых</a:t>
            </a:r>
            <a:endParaRPr lang="ru-RU" dirty="0"/>
          </a:p>
        </p:txBody>
      </p:sp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2214546" y="1600200"/>
            <a:ext cx="6472254" cy="4525963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Формирование разносторонней интеллектуальной личности, высокий нравственный уровень которой будут гарантией ее информационной безопасности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04.jpg"/>
          <p:cNvPicPr>
            <a:picLocks noChangeAspect="1"/>
          </p:cNvPicPr>
          <p:nvPr/>
        </p:nvPicPr>
        <p:blipFill>
          <a:blip r:embed="rId2">
            <a:lum/>
          </a:blip>
          <a:stretch>
            <a:fillRect/>
          </a:stretch>
        </p:blipFill>
        <p:spPr>
          <a:xfrm>
            <a:off x="1" y="0"/>
            <a:ext cx="9144000" cy="6858000"/>
          </a:xfrm>
          <a:prstGeom prst="rect">
            <a:avLst/>
          </a:prstGeom>
        </p:spPr>
      </p:pic>
      <p:graphicFrame>
        <p:nvGraphicFramePr>
          <p:cNvPr id="5" name="Схема 4"/>
          <p:cNvGraphicFramePr/>
          <p:nvPr/>
        </p:nvGraphicFramePr>
        <p:xfrm>
          <a:off x="1524000" y="500042"/>
          <a:ext cx="7119966" cy="496095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0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0"/>
            <a:ext cx="9144000" cy="6858000"/>
          </a:xfrm>
          <a:prstGeom prst="rect">
            <a:avLst/>
          </a:prstGeom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dirty="0" smtClean="0"/>
              <a:t>Организация</a:t>
            </a:r>
            <a:r>
              <a:rPr lang="ru-RU" dirty="0" smtClean="0"/>
              <a:t> режима работы</a:t>
            </a:r>
            <a:endParaRPr lang="ru-RU" dirty="0"/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3000364" y="1600200"/>
            <a:ext cx="5686436" cy="4525963"/>
          </a:xfrm>
        </p:spPr>
        <p:txBody>
          <a:bodyPr/>
          <a:lstStyle/>
          <a:p>
            <a:r>
              <a:rPr lang="ru-RU" dirty="0" smtClean="0"/>
              <a:t>Режим работы кабинета</a:t>
            </a:r>
          </a:p>
          <a:p>
            <a:r>
              <a:rPr lang="ru-RU" dirty="0" smtClean="0"/>
              <a:t>Инструктажи по охране труда и технике безопасности</a:t>
            </a:r>
          </a:p>
          <a:p>
            <a:r>
              <a:rPr lang="ru-RU" dirty="0" smtClean="0"/>
              <a:t>Инструкции работы учащихся за компьютером</a:t>
            </a:r>
          </a:p>
          <a:p>
            <a:r>
              <a:rPr lang="ru-RU" dirty="0" smtClean="0"/>
              <a:t>Физкультминутки</a:t>
            </a:r>
          </a:p>
          <a:p>
            <a:r>
              <a:rPr lang="ru-RU" dirty="0" smtClean="0"/>
              <a:t>Беседы с родителями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0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0"/>
            <a:ext cx="9144000" cy="6858000"/>
          </a:xfrm>
          <a:prstGeom prst="rect">
            <a:avLst/>
          </a:prstGeom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142844" y="274638"/>
            <a:ext cx="8543956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Организация режима доступа к образовательным ресурсам Интернет</a:t>
            </a:r>
            <a:endParaRPr lang="ru-RU" dirty="0"/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3000364" y="1600200"/>
            <a:ext cx="5686436" cy="4525963"/>
          </a:xfrm>
        </p:spPr>
        <p:txBody>
          <a:bodyPr/>
          <a:lstStyle/>
          <a:p>
            <a:r>
              <a:rPr lang="ru-RU" dirty="0" smtClean="0"/>
              <a:t>Инструктажи по доступу к образовательным ресурсам Интернет</a:t>
            </a:r>
          </a:p>
          <a:p>
            <a:r>
              <a:rPr lang="ru-RU" dirty="0" smtClean="0"/>
              <a:t>Программы-фильтры</a:t>
            </a:r>
          </a:p>
          <a:p>
            <a:r>
              <a:rPr lang="ru-RU" dirty="0" smtClean="0"/>
              <a:t>Беседы с родителями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0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Организация родительского контроля</a:t>
            </a:r>
            <a:endParaRPr lang="ru-RU" dirty="0"/>
          </a:p>
        </p:txBody>
      </p:sp>
      <p:sp>
        <p:nvSpPr>
          <p:cNvPr id="7" name="Содержимое 6"/>
          <p:cNvSpPr>
            <a:spLocks noGrp="1"/>
          </p:cNvSpPr>
          <p:nvPr>
            <p:ph sz="half" idx="1"/>
          </p:nvPr>
        </p:nvSpPr>
        <p:spPr>
          <a:xfrm>
            <a:off x="357158" y="1500174"/>
            <a:ext cx="5329246" cy="1828800"/>
          </a:xfrm>
        </p:spPr>
        <p:txBody>
          <a:bodyPr/>
          <a:lstStyle/>
          <a:p>
            <a:r>
              <a:rPr lang="en-US" dirty="0" smtClean="0"/>
              <a:t>Windows Vista</a:t>
            </a:r>
          </a:p>
          <a:p>
            <a:r>
              <a:rPr lang="en-US" dirty="0" err="1" smtClean="0"/>
              <a:t>Kaspersky</a:t>
            </a:r>
            <a:r>
              <a:rPr lang="en-US" dirty="0" smtClean="0"/>
              <a:t> Internet Security</a:t>
            </a:r>
            <a:r>
              <a:rPr lang="ru-RU" dirty="0" smtClean="0"/>
              <a:t>:</a:t>
            </a:r>
            <a:endParaRPr lang="en-US" dirty="0" smtClean="0"/>
          </a:p>
          <a:p>
            <a:pPr>
              <a:buNone/>
            </a:pPr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>
          <a:xfrm>
            <a:off x="3000364" y="2714620"/>
            <a:ext cx="5829312" cy="2911477"/>
          </a:xfrm>
        </p:spPr>
        <p:txBody>
          <a:bodyPr/>
          <a:lstStyle/>
          <a:p>
            <a:pPr>
              <a:buFont typeface="Wingdings" pitchFamily="2" charset="2"/>
              <a:buChar char="ü"/>
            </a:pPr>
            <a:r>
              <a:rPr lang="ru-RU" dirty="0" smtClean="0"/>
              <a:t>Ограничивать время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/>
              <a:t>Блокировать доступ к сайтам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/>
              <a:t>Блокировать доступ к интернет - сервисам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/>
              <a:t>Запрещать запуск некоторых игр и программ</a:t>
            </a: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0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Организация информационной безопасности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>
          <a:xfrm>
            <a:off x="2643174" y="1714488"/>
            <a:ext cx="6186502" cy="3911609"/>
          </a:xfrm>
        </p:spPr>
        <p:txBody>
          <a:bodyPr/>
          <a:lstStyle/>
          <a:p>
            <a:pPr>
              <a:buFont typeface="Wingdings" pitchFamily="2" charset="2"/>
              <a:buChar char="ü"/>
            </a:pPr>
            <a:r>
              <a:rPr lang="ru-RU" dirty="0" smtClean="0"/>
              <a:t>Правила использования сети Интернет в общеобразовательном учреждении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/>
              <a:t>Общественный Совет по вопросам регламентации доступа к информации в Интернете</a:t>
            </a: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0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Организация информационной безопасности</a:t>
            </a:r>
            <a:endParaRPr lang="ru-RU" dirty="0"/>
          </a:p>
        </p:txBody>
      </p:sp>
      <p:sp>
        <p:nvSpPr>
          <p:cNvPr id="10" name="Содержимое 9"/>
          <p:cNvSpPr>
            <a:spLocks noGrp="1"/>
          </p:cNvSpPr>
          <p:nvPr>
            <p:ph sz="half" idx="1"/>
          </p:nvPr>
        </p:nvSpPr>
        <p:spPr>
          <a:xfrm>
            <a:off x="1071538" y="1571612"/>
            <a:ext cx="4114800" cy="1257296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Классным руководителям:</a:t>
            </a:r>
            <a:endParaRPr lang="ru-RU" dirty="0"/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3071802" y="2714620"/>
            <a:ext cx="5614998" cy="3411543"/>
          </a:xfrm>
        </p:spPr>
        <p:txBody>
          <a:bodyPr/>
          <a:lstStyle/>
          <a:p>
            <a:pPr>
              <a:buFont typeface="Wingdings" pitchFamily="2" charset="2"/>
              <a:buChar char="ü"/>
            </a:pPr>
            <a:r>
              <a:rPr lang="ru-RU" dirty="0" smtClean="0"/>
              <a:t>Памятка учащимся «О чем надо знать при работе в Интернет»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/>
              <a:t>Памятка родителям по управлению безопасностью детей в Интернет</a:t>
            </a: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0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Организация информационной безопасности</a:t>
            </a:r>
            <a:endParaRPr lang="ru-RU" dirty="0"/>
          </a:p>
        </p:txBody>
      </p:sp>
      <p:graphicFrame>
        <p:nvGraphicFramePr>
          <p:cNvPr id="9" name="Содержимое 8"/>
          <p:cNvGraphicFramePr>
            <a:graphicFrameLocks noGrp="1"/>
          </p:cNvGraphicFramePr>
          <p:nvPr>
            <p:ph sz="half" idx="2"/>
          </p:nvPr>
        </p:nvGraphicFramePr>
        <p:xfrm>
          <a:off x="285720" y="857232"/>
          <a:ext cx="8401080" cy="555468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0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Организация информационной безопасности</a:t>
            </a:r>
            <a:endParaRPr lang="ru-RU" dirty="0"/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285720" y="1500174"/>
          <a:ext cx="8643998" cy="5121182"/>
        </p:xfrm>
        <a:graphic>
          <a:graphicData uri="http://schemas.openxmlformats.org/drawingml/2006/table">
            <a:tbl>
              <a:tblPr/>
              <a:tblGrid>
                <a:gridCol w="892505"/>
                <a:gridCol w="1867764"/>
                <a:gridCol w="3409096"/>
                <a:gridCol w="2474633"/>
              </a:tblGrid>
              <a:tr h="732062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2400" dirty="0">
                          <a:latin typeface="Times New Roman"/>
                          <a:ea typeface="Calibri"/>
                          <a:cs typeface="Times New Roman"/>
                        </a:rPr>
                        <a:t>Класс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962" marR="6596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2400">
                          <a:latin typeface="Times New Roman"/>
                          <a:ea typeface="Calibri"/>
                          <a:cs typeface="Times New Roman"/>
                        </a:rPr>
                        <a:t>Вариант 1</a:t>
                      </a:r>
                      <a:endParaRPr lang="ru-RU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962" marR="6596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2400">
                          <a:latin typeface="Times New Roman"/>
                          <a:ea typeface="Calibri"/>
                          <a:cs typeface="Times New Roman"/>
                        </a:rPr>
                        <a:t>Вариант 2</a:t>
                      </a:r>
                      <a:endParaRPr lang="ru-RU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962" marR="6596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800"/>
                        </a:spcAft>
                      </a:pPr>
                      <a:r>
                        <a:rPr lang="ru-RU" sz="2400" dirty="0">
                          <a:latin typeface="Times New Roman"/>
                          <a:ea typeface="Calibri"/>
                          <a:cs typeface="Times New Roman"/>
                        </a:rPr>
                        <a:t>Вариант 3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962" marR="6596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  <a:tr h="1118748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962" marR="6596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Calibri"/>
                          <a:cs typeface="Times New Roman"/>
                        </a:rPr>
                        <a:t>Работа на компьютере запрещена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962" marR="6596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Calibri"/>
                          <a:cs typeface="Times New Roman"/>
                        </a:rPr>
                        <a:t>30 минут в неделю</a:t>
                      </a:r>
                      <a:endParaRPr lang="ru-RU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962" marR="6596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Calibri"/>
                          <a:cs typeface="Times New Roman"/>
                        </a:rPr>
                        <a:t>45 минут в неделю</a:t>
                      </a:r>
                      <a:endParaRPr lang="ru-RU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962" marR="6596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732062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Calibri"/>
                          <a:cs typeface="Times New Roman"/>
                        </a:rPr>
                        <a:t>2-3</a:t>
                      </a:r>
                      <a:endParaRPr lang="ru-RU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962" marR="6596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Calibri"/>
                          <a:cs typeface="Times New Roman"/>
                        </a:rPr>
                        <a:t>30 минут в неделю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962" marR="6596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Calibri"/>
                          <a:cs typeface="Times New Roman"/>
                        </a:rPr>
                        <a:t>45 минут в неделю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962" marR="6596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Calibri"/>
                          <a:cs typeface="Times New Roman"/>
                        </a:rPr>
                        <a:t>45 минут в неделю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962" marR="6596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118748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Calibri"/>
                          <a:cs typeface="Times New Roman"/>
                        </a:rPr>
                        <a:t>4-6</a:t>
                      </a:r>
                      <a:endParaRPr lang="ru-RU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962" marR="6596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Calibri"/>
                          <a:cs typeface="Times New Roman"/>
                        </a:rPr>
                        <a:t>1 час в неделю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962" marR="6596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Calibri"/>
                          <a:cs typeface="Times New Roman"/>
                        </a:rPr>
                        <a:t>1,5 часа в неделю, 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Calibri"/>
                          <a:cs typeface="Times New Roman"/>
                        </a:rPr>
                        <a:t>не более 45 минут в день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962" marR="6596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Calibri"/>
                          <a:cs typeface="Times New Roman"/>
                        </a:rPr>
                        <a:t>2 часа в неделю, 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Calibri"/>
                          <a:cs typeface="Times New Roman"/>
                        </a:rPr>
                        <a:t>не более 1 часа в день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962" marR="6596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</TotalTime>
  <Words>315</Words>
  <Application>Microsoft Office PowerPoint</Application>
  <PresentationFormat>Экран (4:3)</PresentationFormat>
  <Paragraphs>75</Paragraphs>
  <Slides>11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Безопасность детей при работе за компьютером</vt:lpstr>
      <vt:lpstr>Слайд 2</vt:lpstr>
      <vt:lpstr>Организация режима работы</vt:lpstr>
      <vt:lpstr>Организация режима доступа к образовательным ресурсам Интернет</vt:lpstr>
      <vt:lpstr>Организация родительского контроля</vt:lpstr>
      <vt:lpstr>Организация информационной безопасности</vt:lpstr>
      <vt:lpstr>Организация информационной безопасности</vt:lpstr>
      <vt:lpstr>Организация информационной безопасности</vt:lpstr>
      <vt:lpstr>Организация информационной безопасности</vt:lpstr>
      <vt:lpstr>Организация информационной безопасности</vt:lpstr>
      <vt:lpstr>Задача взрослых</vt:lpstr>
    </vt:vector>
  </TitlesOfParts>
  <Company>школа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Безопасность детей при работе за компьютером</dc:title>
  <dc:creator>Таня</dc:creator>
  <cp:lastModifiedBy>Таня</cp:lastModifiedBy>
  <cp:revision>4</cp:revision>
  <dcterms:created xsi:type="dcterms:W3CDTF">2013-12-06T04:05:23Z</dcterms:created>
  <dcterms:modified xsi:type="dcterms:W3CDTF">2013-12-06T04:45:10Z</dcterms:modified>
</cp:coreProperties>
</file>